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59" r:id="rId4"/>
    <p:sldId id="265" r:id="rId5"/>
    <p:sldId id="263" r:id="rId6"/>
    <p:sldId id="268" r:id="rId7"/>
    <p:sldId id="269" r:id="rId8"/>
    <p:sldId id="271" r:id="rId9"/>
    <p:sldId id="272" r:id="rId10"/>
    <p:sldId id="276" r:id="rId11"/>
    <p:sldId id="277" r:id="rId12"/>
    <p:sldId id="266" r:id="rId13"/>
    <p:sldId id="27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60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597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outlineViewPr>
    <p:cViewPr>
      <p:scale>
        <a:sx n="33" d="100"/>
        <a:sy n="33" d="100"/>
      </p:scale>
      <p:origin x="0" y="-45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9736C-9595-4195-A871-BAF41544F1DD}" type="datetimeFigureOut">
              <a:rPr lang="fr-FR" smtClean="0"/>
              <a:t>15/03/2023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2621-4CAF-492E-897C-2C30B29DCB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07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2621-4CAF-492E-897C-2C30B29DCBE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06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2942" y="741872"/>
            <a:ext cx="9905998" cy="843845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Mon projet de développeur web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00" y="2253605"/>
            <a:ext cx="5378844" cy="424784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7" y="2253605"/>
            <a:ext cx="5378844" cy="4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34" y="370366"/>
            <a:ext cx="6055744" cy="1992702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3" y="2812836"/>
            <a:ext cx="4878387" cy="2431400"/>
          </a:xfrm>
          <a:prstGeom prst="rect">
            <a:avLst/>
          </a:prstGeom>
        </p:spPr>
      </p:pic>
      <p:pic>
        <p:nvPicPr>
          <p:cNvPr id="7" name="Espace réservé du contenu 6"/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78" y="3217653"/>
            <a:ext cx="4404742" cy="162176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334774" y="2425681"/>
            <a:ext cx="374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Affichage du modal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5108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5" y="819510"/>
            <a:ext cx="5364193" cy="2639960"/>
          </a:xfrm>
          <a:prstGeom prst="rect">
            <a:avLst/>
          </a:prstGeom>
        </p:spPr>
      </p:pic>
      <p:pic>
        <p:nvPicPr>
          <p:cNvPr id="7" name="Espace réservé du contenu 6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5" y="3899141"/>
            <a:ext cx="5378570" cy="26399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81487" y="1672935"/>
            <a:ext cx="48911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La page </a:t>
            </a:r>
            <a:r>
              <a:rPr lang="fr-FR" sz="2400" dirty="0" err="1" smtClean="0"/>
              <a:t>agence.php</a:t>
            </a:r>
            <a:r>
              <a:rPr lang="fr-FR" sz="2400" dirty="0" smtClean="0"/>
              <a:t> </a:t>
            </a:r>
            <a:r>
              <a:rPr lang="fr-FR" sz="2400" dirty="0"/>
              <a:t>présente aussi plusieurs fonctionnalités dynamiques lors de la complétion </a:t>
            </a:r>
            <a:r>
              <a:rPr lang="fr-FR" sz="2400" dirty="0" smtClean="0"/>
              <a:t>du </a:t>
            </a:r>
            <a:r>
              <a:rPr lang="fr-FR" sz="2400" dirty="0"/>
              <a:t>formulaire et </a:t>
            </a:r>
            <a:r>
              <a:rPr lang="fr-FR" sz="2400" dirty="0" smtClean="0"/>
              <a:t>de son envoi.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La fonction </a:t>
            </a:r>
            <a:r>
              <a:rPr lang="fr-FR" sz="2400" dirty="0" err="1" smtClean="0"/>
              <a:t>verifChaine</a:t>
            </a:r>
            <a:r>
              <a:rPr lang="fr-FR" sz="2400" dirty="0" smtClean="0"/>
              <a:t> permet </a:t>
            </a:r>
            <a:r>
              <a:rPr lang="fr-FR" sz="2400" dirty="0"/>
              <a:t>de tester la longueur des chaines taper en temps réel.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124755" y="3504206"/>
            <a:ext cx="28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Exemple de saisie : </a:t>
            </a:r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124754" y="374664"/>
            <a:ext cx="390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Exemple de test de longueur :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72637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Développer la partie back-end d’une application web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43" y="2249488"/>
            <a:ext cx="3187540" cy="3541712"/>
          </a:xfrm>
        </p:spPr>
      </p:pic>
    </p:spTree>
    <p:extLst>
      <p:ext uri="{BB962C8B-B14F-4D97-AF65-F5344CB8AC3E}">
        <p14:creationId xmlns:p14="http://schemas.microsoft.com/office/powerpoint/2010/main" val="375783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wind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83680"/>
            <a:ext cx="9339684" cy="103833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Créer une base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6833" y="1723568"/>
            <a:ext cx="4524677" cy="2488705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Création d’une base de données pour gérer les données des utilisateurs et des messages</a:t>
            </a:r>
          </a:p>
          <a:p>
            <a:r>
              <a:rPr lang="fr-FR" dirty="0" smtClean="0"/>
              <a:t>Les tables sont liées entres elles</a:t>
            </a:r>
          </a:p>
          <a:p>
            <a:r>
              <a:rPr lang="fr-FR" dirty="0" smtClean="0"/>
              <a:t>Importer les fichiers SQL dans la base de données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0" y="1283330"/>
            <a:ext cx="2485637" cy="301562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32" y="1283330"/>
            <a:ext cx="3942776" cy="1779047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32" y="3161934"/>
            <a:ext cx="3942776" cy="1492250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52" y="4753741"/>
            <a:ext cx="3935156" cy="1609863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6" y="4373592"/>
            <a:ext cx="7283061" cy="19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65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50370" y="186537"/>
            <a:ext cx="9175780" cy="114193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Inscription d’un utilisateur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Imag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80" y="4106834"/>
            <a:ext cx="5070327" cy="2275205"/>
          </a:xfrm>
          <a:prstGeom prst="rect">
            <a:avLst/>
          </a:prstGeom>
        </p:spPr>
      </p:pic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64" y="1760658"/>
            <a:ext cx="5909095" cy="2224746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6" y="4106834"/>
            <a:ext cx="5070327" cy="22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47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5" y="200848"/>
            <a:ext cx="5533054" cy="3146199"/>
          </a:xfrm>
          <a:prstGeom prst="rect">
            <a:avLst/>
          </a:prstGeom>
        </p:spPr>
      </p:pic>
      <p:pic>
        <p:nvPicPr>
          <p:cNvPr id="3" name="Imag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13" y="203334"/>
            <a:ext cx="4844780" cy="464820"/>
          </a:xfrm>
          <a:prstGeom prst="rect">
            <a:avLst/>
          </a:prstGeom>
        </p:spPr>
      </p:pic>
      <p:pic>
        <p:nvPicPr>
          <p:cNvPr id="4" name="Image 3"/>
          <p:cNvPicPr/>
          <p:nvPr/>
        </p:nvPicPr>
        <p:blipFill>
          <a:blip r:embed="rId4"/>
          <a:stretch>
            <a:fillRect/>
          </a:stretch>
        </p:blipFill>
        <p:spPr>
          <a:xfrm>
            <a:off x="6386813" y="849989"/>
            <a:ext cx="4851130" cy="2225040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5" y="3843571"/>
            <a:ext cx="4925683" cy="2820047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90" y="3414946"/>
            <a:ext cx="5280660" cy="857250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90" y="4535984"/>
            <a:ext cx="5280660" cy="891540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10" y="5670426"/>
            <a:ext cx="5273040" cy="9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8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67956" y="286334"/>
            <a:ext cx="8416655" cy="837268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Connexion d’un utilisateur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3" y="1492588"/>
            <a:ext cx="5749656" cy="404572"/>
          </a:xfrm>
          <a:prstGeom prst="rect">
            <a:avLst/>
          </a:prstGeom>
        </p:spPr>
      </p:pic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63" y="1999638"/>
            <a:ext cx="5749656" cy="2570934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93" y="1745744"/>
            <a:ext cx="5244268" cy="1348321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93" y="3224314"/>
            <a:ext cx="5311140" cy="1346258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039" y="4794569"/>
            <a:ext cx="5274310" cy="949960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039" y="5865242"/>
            <a:ext cx="5274310" cy="73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50703" y="618518"/>
            <a:ext cx="8753085" cy="102912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Déconnexion</a:t>
            </a:r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d’un utilisateur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 smtClean="0"/>
              <a:t>Session_start</a:t>
            </a:r>
            <a:r>
              <a:rPr lang="fr-FR" dirty="0" smtClean="0"/>
              <a:t>() pour avoir </a:t>
            </a:r>
            <a:r>
              <a:rPr lang="fr-FR" dirty="0" err="1" smtClean="0"/>
              <a:t>acces</a:t>
            </a:r>
            <a:r>
              <a:rPr lang="fr-FR" dirty="0" smtClean="0"/>
              <a:t> aux variables de sessions</a:t>
            </a:r>
          </a:p>
          <a:p>
            <a:r>
              <a:rPr lang="fr-FR" dirty="0" smtClean="0"/>
              <a:t>Détruire la session</a:t>
            </a:r>
          </a:p>
          <a:p>
            <a:r>
              <a:rPr lang="fr-FR" dirty="0" smtClean="0"/>
              <a:t>Détruire les variables de sessions</a:t>
            </a:r>
          </a:p>
          <a:p>
            <a:r>
              <a:rPr lang="fr-FR" dirty="0" smtClean="0"/>
              <a:t>Retour à la page livre d’or</a:t>
            </a:r>
          </a:p>
          <a:p>
            <a:r>
              <a:rPr lang="fr-FR" dirty="0" smtClean="0"/>
              <a:t>Appel de la fonction </a:t>
            </a:r>
            <a:r>
              <a:rPr lang="fr-FR" dirty="0" err="1" smtClean="0"/>
              <a:t>deconnect</a:t>
            </a:r>
            <a:r>
              <a:rPr lang="fr-FR" dirty="0" smtClean="0"/>
              <a:t>()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49486"/>
            <a:ext cx="4875213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42638" y="212035"/>
            <a:ext cx="8002587" cy="1019419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Le modal du profil 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697280"/>
            <a:ext cx="4875211" cy="2696557"/>
          </a:xfrm>
        </p:spPr>
        <p:txBody>
          <a:bodyPr/>
          <a:lstStyle/>
          <a:p>
            <a:r>
              <a:rPr lang="fr-FR" dirty="0" smtClean="0"/>
              <a:t>Ouverture du modal du profil</a:t>
            </a:r>
          </a:p>
          <a:p>
            <a:r>
              <a:rPr lang="fr-FR" dirty="0" smtClean="0"/>
              <a:t>Modification du pseudo et du mot de passe</a:t>
            </a:r>
          </a:p>
          <a:p>
            <a:r>
              <a:rPr lang="fr-FR" dirty="0" smtClean="0"/>
              <a:t>Suppression du compte de l’utilisateur en cours</a:t>
            </a:r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697280"/>
            <a:ext cx="4878387" cy="269655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3769743" y="2665562"/>
            <a:ext cx="2674189" cy="414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3683479" y="2665562"/>
            <a:ext cx="2760453" cy="983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3933645" y="3648974"/>
            <a:ext cx="2510287" cy="46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Imag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4963181"/>
            <a:ext cx="5227320" cy="1363980"/>
          </a:xfrm>
          <a:prstGeom prst="rect">
            <a:avLst/>
          </a:prstGeom>
        </p:spPr>
      </p:pic>
      <p:pic>
        <p:nvPicPr>
          <p:cNvPr id="15" name="Imag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963181"/>
            <a:ext cx="5387196" cy="136397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792480" y="4573951"/>
            <a:ext cx="319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de traitement update.php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6172200" y="4573951"/>
            <a:ext cx="319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de traitement destroy.php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0415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000"/>
                            </p:stCondLst>
                            <p:childTnLst>
                              <p:par>
                                <p:cTn id="9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9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13252" y="90382"/>
            <a:ext cx="5220197" cy="85542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CRUD message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3" y="3801110"/>
            <a:ext cx="5274310" cy="1231900"/>
          </a:xfrm>
          <a:prstGeom prst="rect">
            <a:avLst/>
          </a:prstGeom>
        </p:spPr>
      </p:pic>
      <p:pic>
        <p:nvPicPr>
          <p:cNvPr id="4" name="Imag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64" y="3801110"/>
            <a:ext cx="5104577" cy="1231900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3" y="5325103"/>
            <a:ext cx="5274310" cy="1444973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64" y="5325103"/>
            <a:ext cx="5104577" cy="144497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664" y="1091204"/>
            <a:ext cx="4866704" cy="243335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20772" y="3431652"/>
            <a:ext cx="311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création du message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088119" y="4955771"/>
            <a:ext cx="393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de suppression du message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088119" y="3431652"/>
            <a:ext cx="311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de lecture du message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20773" y="4994391"/>
            <a:ext cx="383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de modification du message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458252" y="1672879"/>
            <a:ext cx="4536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Création du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Modification du message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Suppression du message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806751" y="1878882"/>
            <a:ext cx="4466551" cy="354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114800" y="2411543"/>
            <a:ext cx="2417885" cy="145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4106008" y="2557381"/>
            <a:ext cx="6260123" cy="414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6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5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8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2" y="854015"/>
            <a:ext cx="8791575" cy="74187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fr-FR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Présentation </a:t>
            </a:r>
            <a:r>
              <a:rPr lang="fr-FR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du projet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3" y="2183026"/>
            <a:ext cx="8791575" cy="1031789"/>
          </a:xfrm>
        </p:spPr>
        <p:txBody>
          <a:bodyPr/>
          <a:lstStyle/>
          <a:p>
            <a:pPr algn="ctr"/>
            <a:r>
              <a:rPr lang="fr-FR" dirty="0" smtClean="0"/>
              <a:t>Conception et réalisation d’un site pour une école de conduite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" y="3286897"/>
            <a:ext cx="5019933" cy="334662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334" y="3286897"/>
            <a:ext cx="2426043" cy="334662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81" y="3286897"/>
            <a:ext cx="2428103" cy="33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90242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38688" y="183871"/>
            <a:ext cx="10532852" cy="90588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Gestion de l’affichage des messages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Espace réservé du contenu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6" y="3036498"/>
            <a:ext cx="6556076" cy="3700732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49" y="3312543"/>
            <a:ext cx="4830792" cy="33643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49" y="2351451"/>
            <a:ext cx="4830792" cy="9022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6" y="1158769"/>
            <a:ext cx="6556076" cy="18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8103" y="76667"/>
            <a:ext cx="5287993" cy="85197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Les formulaires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Espace réservé du contenu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7" y="3731526"/>
            <a:ext cx="5274310" cy="2064409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7" y="5838526"/>
            <a:ext cx="5274310" cy="777875"/>
          </a:xfrm>
          <a:prstGeom prst="rect">
            <a:avLst/>
          </a:prstGeom>
        </p:spPr>
      </p:pic>
      <p:pic>
        <p:nvPicPr>
          <p:cNvPr id="7" name="Espace réservé du contenu 6"/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98" y="1925656"/>
            <a:ext cx="5274310" cy="2284035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98" y="4343406"/>
            <a:ext cx="5274310" cy="10179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1" y="3491192"/>
            <a:ext cx="5273146" cy="197743"/>
          </a:xfrm>
          <a:prstGeom prst="rect">
            <a:avLst/>
          </a:prstGeom>
        </p:spPr>
      </p:pic>
      <p:pic>
        <p:nvPicPr>
          <p:cNvPr id="11" name="Image 1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0" y="995494"/>
            <a:ext cx="3643984" cy="245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09" y="190150"/>
            <a:ext cx="10357601" cy="1146944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Recherche basé sur un site anglophone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2879" y="1489468"/>
            <a:ext cx="5471530" cy="3179249"/>
          </a:xfrm>
        </p:spPr>
        <p:txBody>
          <a:bodyPr>
            <a:normAutofit/>
          </a:bodyPr>
          <a:lstStyle/>
          <a:p>
            <a:r>
              <a:rPr lang="fr-FR" sz="2200" dirty="0" smtClean="0"/>
              <a:t>Test formulaire en local</a:t>
            </a:r>
          </a:p>
          <a:p>
            <a:r>
              <a:rPr lang="fr-FR" sz="2200" dirty="0" smtClean="0"/>
              <a:t>Recherche sur Google ceci : « send mail in local with wamp »</a:t>
            </a:r>
          </a:p>
          <a:p>
            <a:r>
              <a:rPr lang="fr-FR" sz="2200" dirty="0" smtClean="0"/>
              <a:t>Sélection du site : </a:t>
            </a:r>
            <a:r>
              <a:rPr lang="fr-FR" sz="2200" dirty="0"/>
              <a:t>https://applerinquest.com/how-to-send-an-email-using-smtp-in-localhost-with-wamp</a:t>
            </a:r>
            <a:r>
              <a:rPr lang="fr-FR" sz="2200" dirty="0" smtClean="0"/>
              <a:t>/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09" y="1556952"/>
            <a:ext cx="5471530" cy="255769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09" y="4198430"/>
            <a:ext cx="5471530" cy="25359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9" y="4198431"/>
            <a:ext cx="5382505" cy="259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18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72359" y="380242"/>
            <a:ext cx="4491636" cy="83072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Conclusion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8454" y="1606378"/>
            <a:ext cx="5263979" cy="503331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Fonctionnalités </a:t>
            </a:r>
            <a:r>
              <a:rPr lang="fr-FR" dirty="0" smtClean="0"/>
              <a:t>réalisées</a:t>
            </a:r>
            <a:endParaRPr lang="fr-FR" dirty="0"/>
          </a:p>
          <a:p>
            <a:r>
              <a:rPr lang="fr-FR" dirty="0"/>
              <a:t>Utilisation de différents langages de programmation</a:t>
            </a:r>
          </a:p>
          <a:p>
            <a:r>
              <a:rPr lang="fr-FR" dirty="0"/>
              <a:t>Mise en place d'une base de données sur le site</a:t>
            </a:r>
          </a:p>
          <a:p>
            <a:r>
              <a:rPr lang="fr-FR" dirty="0"/>
              <a:t>Conception d'un site responsive</a:t>
            </a:r>
          </a:p>
          <a:p>
            <a:r>
              <a:rPr lang="fr-FR" dirty="0"/>
              <a:t>C</a:t>
            </a:r>
            <a:r>
              <a:rPr lang="fr-FR" dirty="0" smtClean="0"/>
              <a:t>ompatibilité </a:t>
            </a:r>
            <a:r>
              <a:rPr lang="fr-FR" dirty="0"/>
              <a:t>sur différents navigateurs</a:t>
            </a:r>
          </a:p>
          <a:p>
            <a:r>
              <a:rPr lang="fr-FR" dirty="0"/>
              <a:t>Réponse aux attentes </a:t>
            </a:r>
            <a:r>
              <a:rPr lang="fr-FR" dirty="0" smtClean="0"/>
              <a:t>de l’entreprise</a:t>
            </a:r>
            <a:endParaRPr lang="fr-FR" dirty="0"/>
          </a:p>
          <a:p>
            <a:r>
              <a:rPr lang="fr-FR" dirty="0"/>
              <a:t>Livraison du code source avec une </a:t>
            </a:r>
            <a:r>
              <a:rPr lang="fr-FR" dirty="0" smtClean="0"/>
              <a:t>explication</a:t>
            </a:r>
            <a:endParaRPr lang="fr-FR" dirty="0"/>
          </a:p>
          <a:p>
            <a:r>
              <a:rPr lang="fr-FR" dirty="0"/>
              <a:t>Mise </a:t>
            </a:r>
            <a:r>
              <a:rPr lang="fr-FR" dirty="0" smtClean="0"/>
              <a:t>en </a:t>
            </a:r>
            <a:r>
              <a:rPr lang="fr-FR" dirty="0"/>
              <a:t>pratique de compétences </a:t>
            </a:r>
            <a:r>
              <a:rPr lang="fr-FR" dirty="0" smtClean="0"/>
              <a:t>techniques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33" y="2397211"/>
            <a:ext cx="4983125" cy="30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96219" y="552090"/>
            <a:ext cx="8140310" cy="78587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Cahier des charges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48497" y="1853515"/>
            <a:ext cx="5848865" cy="4712042"/>
          </a:xfrm>
        </p:spPr>
        <p:txBody>
          <a:bodyPr>
            <a:noAutofit/>
          </a:bodyPr>
          <a:lstStyle/>
          <a:p>
            <a:r>
              <a:rPr lang="fr-FR" sz="2200" dirty="0" smtClean="0"/>
              <a:t>Définir le design du site</a:t>
            </a:r>
          </a:p>
          <a:p>
            <a:r>
              <a:rPr lang="fr-FR" sz="2200" dirty="0" smtClean="0"/>
              <a:t>Définir l’objectif du projet</a:t>
            </a:r>
          </a:p>
          <a:p>
            <a:r>
              <a:rPr lang="fr-FR" sz="2200" dirty="0" smtClean="0"/>
              <a:t>Définir les fonctionnalités du site pour chaque pages</a:t>
            </a:r>
          </a:p>
          <a:p>
            <a:r>
              <a:rPr lang="fr-FR" sz="2200" dirty="0" smtClean="0"/>
              <a:t>Contraintes techniques : HTML, CSS, JS, PHP; base de données, responsive et compatibilité</a:t>
            </a:r>
          </a:p>
          <a:p>
            <a:r>
              <a:rPr lang="fr-FR" sz="2200" dirty="0" smtClean="0"/>
              <a:t>Planning : rendez-vous, développement du site, test et compatibilité, correction d’erreur et mise en ligne</a:t>
            </a:r>
          </a:p>
          <a:p>
            <a:r>
              <a:rPr lang="fr-FR" sz="2200" dirty="0" smtClean="0"/>
              <a:t>Résultat : code source et explication</a:t>
            </a:r>
            <a:endParaRPr lang="fr-FR" sz="220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49" y="2249487"/>
            <a:ext cx="4316069" cy="4316069"/>
          </a:xfrm>
        </p:spPr>
      </p:pic>
    </p:spTree>
    <p:extLst>
      <p:ext uri="{BB962C8B-B14F-4D97-AF65-F5344CB8AC3E}">
        <p14:creationId xmlns:p14="http://schemas.microsoft.com/office/powerpoint/2010/main" val="1767968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fr-FR" sz="4800" b="1" cap="none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Développer la partie front-end d’une application web </a:t>
            </a:r>
            <a:endParaRPr lang="fr-FR" sz="4800" b="1" cap="none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5" name="Espace réservé du contenu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96" y="2249488"/>
            <a:ext cx="5042834" cy="3541712"/>
          </a:xfrm>
        </p:spPr>
      </p:pic>
    </p:spTree>
    <p:extLst>
      <p:ext uri="{BB962C8B-B14F-4D97-AF65-F5344CB8AC3E}">
        <p14:creationId xmlns:p14="http://schemas.microsoft.com/office/powerpoint/2010/main" val="4200005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000">
        <p15:prstTrans prst="crush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6950" y="300025"/>
            <a:ext cx="8058703" cy="105673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sz="4800" dirty="0" smtClean="0"/>
              <a:t/>
            </a:r>
            <a:br>
              <a:rPr lang="fr-FR" sz="4800" dirty="0" smtClean="0"/>
            </a:br>
            <a:r>
              <a:rPr lang="fr-FR" sz="53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Maquetter une application </a:t>
            </a:r>
            <a:r>
              <a:rPr lang="fr-FR" sz="4800" dirty="0"/>
              <a:t/>
            </a:r>
            <a:br>
              <a:rPr lang="fr-FR" sz="4800" dirty="0"/>
            </a:br>
            <a:endParaRPr lang="fr-FR" sz="4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08454" y="1664043"/>
            <a:ext cx="4793731" cy="494221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Utilisation de Figma</a:t>
            </a:r>
          </a:p>
          <a:p>
            <a:r>
              <a:rPr lang="fr-FR" dirty="0" smtClean="0"/>
              <a:t>Définir le design du site</a:t>
            </a:r>
          </a:p>
          <a:p>
            <a:r>
              <a:rPr lang="fr-FR" dirty="0" smtClean="0"/>
              <a:t>Pas de contrainte stricte</a:t>
            </a:r>
          </a:p>
          <a:p>
            <a:r>
              <a:rPr lang="fr-FR" dirty="0" smtClean="0"/>
              <a:t>Réalisation de maquette pour pages différentes</a:t>
            </a:r>
          </a:p>
          <a:p>
            <a:r>
              <a:rPr lang="fr-FR" dirty="0" smtClean="0"/>
              <a:t>Création de blocs et assemblage pour création de composant</a:t>
            </a:r>
          </a:p>
          <a:p>
            <a:r>
              <a:rPr lang="fr-FR" dirty="0" smtClean="0"/>
              <a:t>Définir les tailles et choisir la police</a:t>
            </a:r>
          </a:p>
          <a:p>
            <a:r>
              <a:rPr lang="fr-FR" dirty="0" smtClean="0"/>
              <a:t>Maquette desktop, tablette et mobile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91037" y="1789425"/>
            <a:ext cx="2626857" cy="4816831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123973" y="1591831"/>
            <a:ext cx="2060795" cy="5014425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0262885" y="828391"/>
            <a:ext cx="866433" cy="57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89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7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5155" y="252153"/>
            <a:ext cx="10080116" cy="1162579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sz="48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Réaliser une interface utilisateur web statique et adaptable 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55" y="1713470"/>
            <a:ext cx="4839257" cy="4890568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92330" y="2387897"/>
            <a:ext cx="4875211" cy="3541714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Code significatif : le menu de navigation</a:t>
            </a:r>
          </a:p>
          <a:p>
            <a:r>
              <a:rPr lang="fr-FR" dirty="0" smtClean="0"/>
              <a:t>Menu : logo, menu desktop et tablette, icône burger et menu mobile</a:t>
            </a:r>
          </a:p>
          <a:p>
            <a:r>
              <a:rPr lang="fr-FR" dirty="0" smtClean="0"/>
              <a:t>Liste de lien : balise &lt;a&gt;&lt;/a&gt;</a:t>
            </a:r>
          </a:p>
          <a:p>
            <a:r>
              <a:rPr lang="fr-FR" dirty="0"/>
              <a:t>Alterner l'affichage de menu_li et menu_mobile</a:t>
            </a:r>
          </a:p>
        </p:txBody>
      </p:sp>
    </p:spTree>
    <p:extLst>
      <p:ext uri="{BB962C8B-B14F-4D97-AF65-F5344CB8AC3E}">
        <p14:creationId xmlns:p14="http://schemas.microsoft.com/office/powerpoint/2010/main" val="580630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19" y="512024"/>
            <a:ext cx="4936031" cy="293160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3" y="3728016"/>
            <a:ext cx="3092353" cy="294293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71" y="3690551"/>
            <a:ext cx="3092353" cy="301786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242569" y="142692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Menu desktop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82681" y="3321219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Menu mobile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1624" y="3376692"/>
            <a:ext cx="32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Menu tablette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026335" y="4414652"/>
            <a:ext cx="3856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Affichage sous forme de ligne verticale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Bouton burger pour ouvrir menu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790409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8614" y="3752491"/>
            <a:ext cx="5464049" cy="3105510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Desktop first vs mobile first</a:t>
            </a:r>
          </a:p>
          <a:p>
            <a:r>
              <a:rPr lang="fr-FR" dirty="0" smtClean="0"/>
              <a:t>Création du style de la page</a:t>
            </a:r>
          </a:p>
          <a:p>
            <a:r>
              <a:rPr lang="fr-FR" dirty="0"/>
              <a:t>C</a:t>
            </a:r>
            <a:r>
              <a:rPr lang="fr-FR" dirty="0" smtClean="0"/>
              <a:t>réation d’une règle de média-</a:t>
            </a:r>
            <a:r>
              <a:rPr lang="fr-FR" dirty="0" err="1" smtClean="0"/>
              <a:t>queries</a:t>
            </a:r>
            <a:r>
              <a:rPr lang="fr-FR" dirty="0"/>
              <a:t> </a:t>
            </a:r>
            <a:r>
              <a:rPr lang="fr-FR" dirty="0" smtClean="0"/>
              <a:t>pour l’adaptabilité sur les tailles d’écran</a:t>
            </a:r>
          </a:p>
          <a:p>
            <a:r>
              <a:rPr lang="fr-FR" dirty="0" smtClean="0"/>
              <a:t>Utilisation du site : https</a:t>
            </a:r>
            <a:r>
              <a:rPr lang="fr-FR" dirty="0"/>
              <a:t>://autoprefixer.github.io/ pour ajouter les préfixes </a:t>
            </a:r>
            <a:r>
              <a:rPr lang="fr-FR" dirty="0" smtClean="0"/>
              <a:t>CSS</a:t>
            </a: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6" y="138022"/>
            <a:ext cx="3988632" cy="3614467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459" y="634532"/>
            <a:ext cx="3802380" cy="391541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00" y="2683395"/>
            <a:ext cx="3718560" cy="40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80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119021"/>
            <a:ext cx="10124685" cy="122475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sz="48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Développer une interface utilisateur web dynamique</a:t>
            </a:r>
          </a:p>
        </p:txBody>
      </p:sp>
      <p:pic>
        <p:nvPicPr>
          <p:cNvPr id="5" name="Espace réservé du contenu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0" y="1597591"/>
            <a:ext cx="2968916" cy="3541712"/>
          </a:xfrm>
          <a:prstGeom prst="rect">
            <a:avLst/>
          </a:prstGeom>
        </p:spPr>
      </p:pic>
      <p:pic>
        <p:nvPicPr>
          <p:cNvPr id="7" name="Espace réservé du contenu 4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45" y="1597591"/>
            <a:ext cx="3817750" cy="3541712"/>
          </a:xfrm>
          <a:prstGeom prst="rect">
            <a:avLst/>
          </a:prstGeom>
        </p:spPr>
      </p:pic>
      <p:pic>
        <p:nvPicPr>
          <p:cNvPr id="8" name="Espace réservé du contenu 4"/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534" y="1597591"/>
            <a:ext cx="4275675" cy="2983655"/>
          </a:xfrm>
          <a:prstGeom prst="rect">
            <a:avLst/>
          </a:prstGeom>
        </p:spPr>
      </p:pic>
      <p:pic>
        <p:nvPicPr>
          <p:cNvPr id="9" name="Espace réservé du contenu 4"/>
          <p:cNvPicPr>
            <a:picLocks noGrp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60" y="4835064"/>
            <a:ext cx="4518222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16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illag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1313</TotalTime>
  <Words>487</Words>
  <Application>Microsoft Office PowerPoint</Application>
  <PresentationFormat>Grand écran</PresentationFormat>
  <Paragraphs>87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Tw Cen MT</vt:lpstr>
      <vt:lpstr>Circuit</vt:lpstr>
      <vt:lpstr>Mon projet de développeur web</vt:lpstr>
      <vt:lpstr>Présentation du projet</vt:lpstr>
      <vt:lpstr>Cahier des charges</vt:lpstr>
      <vt:lpstr>Développer la partie front-end d’une application web </vt:lpstr>
      <vt:lpstr> Maquetter une application  </vt:lpstr>
      <vt:lpstr>Réaliser une interface utilisateur web statique et adaptable </vt:lpstr>
      <vt:lpstr>Présentation PowerPoint</vt:lpstr>
      <vt:lpstr>Présentation PowerPoint</vt:lpstr>
      <vt:lpstr>Développer une interface utilisateur web dynamique</vt:lpstr>
      <vt:lpstr>Présentation PowerPoint</vt:lpstr>
      <vt:lpstr>Présentation PowerPoint</vt:lpstr>
      <vt:lpstr>Développer la partie back-end d’une application web</vt:lpstr>
      <vt:lpstr>Créer une base de données</vt:lpstr>
      <vt:lpstr>Inscription d’un utilisateur</vt:lpstr>
      <vt:lpstr>Présentation PowerPoint</vt:lpstr>
      <vt:lpstr>Connexion d’un utilisateur</vt:lpstr>
      <vt:lpstr>Déconnexion d’un utilisateur</vt:lpstr>
      <vt:lpstr>Le modal du profil </vt:lpstr>
      <vt:lpstr>CRUD message</vt:lpstr>
      <vt:lpstr>Gestion de l’affichage des messages</vt:lpstr>
      <vt:lpstr>Les formulaires</vt:lpstr>
      <vt:lpstr>Recherche basé sur un site anglophone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pc</dc:creator>
  <cp:lastModifiedBy>pc</cp:lastModifiedBy>
  <cp:revision>137</cp:revision>
  <dcterms:created xsi:type="dcterms:W3CDTF">2023-03-10T08:13:22Z</dcterms:created>
  <dcterms:modified xsi:type="dcterms:W3CDTF">2023-03-15T12:37:14Z</dcterms:modified>
</cp:coreProperties>
</file>